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47" r:id="rId2"/>
    <p:sldId id="422" r:id="rId3"/>
    <p:sldId id="456" r:id="rId4"/>
    <p:sldId id="461" r:id="rId5"/>
    <p:sldId id="457" r:id="rId6"/>
    <p:sldId id="459" r:id="rId7"/>
    <p:sldId id="458" r:id="rId8"/>
    <p:sldId id="463" r:id="rId9"/>
    <p:sldId id="462" r:id="rId10"/>
    <p:sldId id="464" r:id="rId11"/>
    <p:sldId id="465" r:id="rId12"/>
    <p:sldId id="467" r:id="rId13"/>
    <p:sldId id="466" r:id="rId14"/>
    <p:sldId id="468" r:id="rId15"/>
    <p:sldId id="469" r:id="rId16"/>
    <p:sldId id="471" r:id="rId17"/>
    <p:sldId id="470" r:id="rId18"/>
    <p:sldId id="473" r:id="rId19"/>
    <p:sldId id="472" r:id="rId20"/>
    <p:sldId id="475" r:id="rId21"/>
    <p:sldId id="474" r:id="rId22"/>
    <p:sldId id="476" r:id="rId23"/>
    <p:sldId id="477" r:id="rId24"/>
    <p:sldId id="479" r:id="rId25"/>
    <p:sldId id="478" r:id="rId26"/>
    <p:sldId id="446" r:id="rId27"/>
  </p:sldIdLst>
  <p:sldSz cx="115189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28">
          <p15:clr>
            <a:srgbClr val="A4A3A4"/>
          </p15:clr>
        </p15:guide>
        <p15:guide id="2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96"/>
    <a:srgbClr val="DE9089"/>
    <a:srgbClr val="DC7567"/>
    <a:srgbClr val="D7D7D7"/>
    <a:srgbClr val="AEBDD5"/>
    <a:srgbClr val="94A3BB"/>
    <a:srgbClr val="93A2BA"/>
    <a:srgbClr val="96A5BD"/>
    <a:srgbClr val="CCCC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0608" autoAdjust="0"/>
  </p:normalViewPr>
  <p:slideViewPr>
    <p:cSldViewPr showGuides="1">
      <p:cViewPr varScale="1">
        <p:scale>
          <a:sx n="62" d="100"/>
          <a:sy n="62" d="100"/>
        </p:scale>
        <p:origin x="36" y="126"/>
      </p:cViewPr>
      <p:guideLst>
        <p:guide pos="3628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28A76-5208-480E-B27A-3B734FD9B60E}" type="datetime1">
              <a:rPr lang="zh-CN" altLang="en-US"/>
              <a:pPr>
                <a:defRPr/>
              </a:pPr>
              <a:t>2018/10/22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9638" y="685800"/>
            <a:ext cx="5038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5BA14093-B765-426B-986D-B39AB0839B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93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130425"/>
            <a:ext cx="97917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7200" y="3886200"/>
            <a:ext cx="80645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DD9F-827B-42B4-84B0-87A855B7E8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483451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9034-6B3C-4890-B8B6-7376731C1E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003567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74638"/>
            <a:ext cx="25908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7850" y="274638"/>
            <a:ext cx="762317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D1B1-B53D-44B9-AA80-757F2C4B94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9576411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99A4-0F35-4731-B8EA-3F0950844F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047086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406900"/>
            <a:ext cx="97917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906713"/>
            <a:ext cx="97917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5B53-1115-4085-872C-E2CD86F112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089894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7850" y="1600200"/>
            <a:ext cx="5106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600200"/>
            <a:ext cx="5106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4FE4-863D-4EB3-A44E-206CA5AA0C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541175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103663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535113"/>
            <a:ext cx="50895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174875"/>
            <a:ext cx="50895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1525" y="1535113"/>
            <a:ext cx="50911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1525" y="2174875"/>
            <a:ext cx="50911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AA76-C867-4C21-9CFC-3485C50F07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552556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54B7-952C-4472-8B80-63DD881A5E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3926700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1820-B837-4D36-A574-42BA1EF078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68209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73050"/>
            <a:ext cx="37893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3738" y="273050"/>
            <a:ext cx="64389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435100"/>
            <a:ext cx="37893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C99B-CC68-45E3-8E3A-C64E2A5BF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788016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425" y="4800600"/>
            <a:ext cx="69119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7425" y="612775"/>
            <a:ext cx="69119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7425" y="5367338"/>
            <a:ext cx="69119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C8A1-BD24-4CE4-8F61-A499BB2BAC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0823842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274638"/>
            <a:ext cx="10366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600200"/>
            <a:ext cx="103663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7850" y="6245225"/>
            <a:ext cx="2686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6245225"/>
            <a:ext cx="3646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6245225"/>
            <a:ext cx="26876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D82326B4-24F1-452C-ADD8-8F60EB3526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18900" cy="4326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487" y="2420888"/>
            <a:ext cx="8205927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14605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5516"/>
            <a:ext cx="2767824" cy="969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30652" cy="1231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635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30652" cy="1231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7010"/>
            <a:ext cx="2767824" cy="969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686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30652" cy="1231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6645"/>
            <a:ext cx="2767824" cy="9693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68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52736"/>
            <a:ext cx="2944623" cy="12863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30652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2141773"/>
            <a:ext cx="873632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762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5516"/>
            <a:ext cx="2767824" cy="969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12" y="192204"/>
            <a:ext cx="6133108" cy="1231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194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12" y="192204"/>
            <a:ext cx="6133108" cy="1231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3234"/>
            <a:ext cx="2767824" cy="969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500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0295"/>
            <a:ext cx="2767824" cy="9693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12" y="192204"/>
            <a:ext cx="6133108" cy="1231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711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52736"/>
            <a:ext cx="2944623" cy="12863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12" y="192204"/>
            <a:ext cx="6133108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2141773"/>
            <a:ext cx="873632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586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5516"/>
            <a:ext cx="2767824" cy="9693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6" y="192203"/>
            <a:ext cx="5901439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928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6" y="192203"/>
            <a:ext cx="5901439" cy="12314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7010"/>
            <a:ext cx="2767824" cy="969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730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00169" cy="1231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069" y="1196752"/>
            <a:ext cx="2700762" cy="10729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2064"/>
            <a:ext cx="9876376" cy="461507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6645"/>
            <a:ext cx="2767824" cy="969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6" y="192203"/>
            <a:ext cx="5901439" cy="1231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277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52736"/>
            <a:ext cx="2944623" cy="12863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6" y="192203"/>
            <a:ext cx="5901439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2141773"/>
            <a:ext cx="873632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506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5516"/>
            <a:ext cx="2767824" cy="9693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12" y="192203"/>
            <a:ext cx="5950212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967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5236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12" y="192203"/>
            <a:ext cx="5950212" cy="1231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33234"/>
            <a:ext cx="2767824" cy="969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28584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154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17595"/>
            <a:ext cx="2767824" cy="9693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12" y="192203"/>
            <a:ext cx="5950212" cy="1231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097795"/>
            <a:ext cx="987637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448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52736"/>
            <a:ext cx="2944623" cy="12863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12" y="192203"/>
            <a:ext cx="5950212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2131835"/>
            <a:ext cx="8736325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65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10621" r="-636"/>
          <a:stretch/>
        </p:blipFill>
        <p:spPr>
          <a:xfrm>
            <a:off x="0" y="-27384"/>
            <a:ext cx="11664106" cy="68636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0157" y="1578704"/>
            <a:ext cx="12784420" cy="3700593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00169" cy="1231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069" y="1203102"/>
            <a:ext cx="2700762" cy="10668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2064"/>
            <a:ext cx="987637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823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00169" cy="12314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55695"/>
            <a:ext cx="2767824" cy="9693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112064"/>
            <a:ext cx="987637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143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0" y="192204"/>
            <a:ext cx="6200169" cy="1231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46386"/>
            <a:ext cx="2944623" cy="12863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1962705"/>
            <a:ext cx="87363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813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66" y="192204"/>
            <a:ext cx="6133108" cy="123149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069" y="1196752"/>
            <a:ext cx="2700762" cy="10729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096062"/>
            <a:ext cx="9876376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129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228" y="-4300129"/>
            <a:ext cx="5913633" cy="12375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069" y="1196752"/>
            <a:ext cx="2700762" cy="10668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66" y="192204"/>
            <a:ext cx="6133108" cy="1231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093014"/>
            <a:ext cx="987637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250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38" y="1242995"/>
            <a:ext cx="2767824" cy="96934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66" y="192204"/>
            <a:ext cx="6133108" cy="1231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2" y="2093014"/>
            <a:ext cx="987637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485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39" y="1052736"/>
            <a:ext cx="2944623" cy="12863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66" y="192204"/>
            <a:ext cx="6133108" cy="1231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88" y="1962705"/>
            <a:ext cx="873632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82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Pages>0</Pages>
  <Words>0</Words>
  <Characters>0</Characters>
  <Application>Microsoft Office PowerPoint</Application>
  <DocSecurity>0</DocSecurity>
  <PresentationFormat>自定义</PresentationFormat>
  <Lines>0</Lines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Arial</vt:lpstr>
      <vt:lpstr>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2012学年闵行区学生体质健康数据复测调研数据通报</dc:title>
  <dc:subject/>
  <dc:creator>Administrator</dc:creator>
  <cp:keywords/>
  <dc:description/>
  <cp:lastModifiedBy>叶达明</cp:lastModifiedBy>
  <cp:revision>194</cp:revision>
  <dcterms:created xsi:type="dcterms:W3CDTF">2014-09-06T09:09:15Z</dcterms:created>
  <dcterms:modified xsi:type="dcterms:W3CDTF">2018-10-21T23:24:41Z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2052-9.1.0.4843</vt:lpwstr>
  </property>
</Properties>
</file>